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95" r:id="rId6"/>
    <p:sldId id="297" r:id="rId7"/>
    <p:sldId id="358" r:id="rId8"/>
    <p:sldId id="298" r:id="rId9"/>
    <p:sldId id="348" r:id="rId10"/>
    <p:sldId id="359" r:id="rId11"/>
    <p:sldId id="360" r:id="rId12"/>
    <p:sldId id="361" r:id="rId13"/>
    <p:sldId id="302" r:id="rId14"/>
    <p:sldId id="318" r:id="rId15"/>
    <p:sldId id="320" r:id="rId16"/>
    <p:sldId id="343" r:id="rId17"/>
    <p:sldId id="342" r:id="rId18"/>
    <p:sldId id="351" r:id="rId19"/>
    <p:sldId id="362" r:id="rId20"/>
    <p:sldId id="305" r:id="rId21"/>
  </p:sldIdLst>
  <p:sldSz cx="12192000" cy="6858000"/>
  <p:notesSz cx="12192000" cy="6858000"/>
  <p:custDataLst>
    <p:tags r:id="rId2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908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6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09" y="1569972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PlugIn Diffusion Model for Embedding Denoising 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in Recommendation System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1800" y="5210375"/>
            <a:ext cx="6347333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0200" y="2636520"/>
            <a:ext cx="9256395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722880"/>
            <a:ext cx="7154545" cy="28892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0" y="3276600"/>
            <a:ext cx="4310380" cy="6623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8515" y="4267200"/>
            <a:ext cx="48387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9375" y="2743200"/>
            <a:ext cx="695325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" y="1981200"/>
            <a:ext cx="11683365" cy="44329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930" y="2819400"/>
            <a:ext cx="797750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525" y="2109470"/>
            <a:ext cx="11811000" cy="27768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2362200"/>
            <a:ext cx="7434580" cy="33769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2109470"/>
            <a:ext cx="8505825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85" y="2180590"/>
            <a:ext cx="12076430" cy="2196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05600" y="3200400"/>
            <a:ext cx="50825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/>
              <a:t>        </a:t>
            </a:r>
            <a:r>
              <a:t>While most research efforts focus</a:t>
            </a:r>
            <a:r>
              <a:rPr lang="en-US"/>
              <a:t> </a:t>
            </a:r>
            <a:r>
              <a:t>on mitigating noise through data cleaning methods like resampling</a:t>
            </a:r>
            <a:r>
              <a:rPr lang="en-US"/>
              <a:t> </a:t>
            </a:r>
            <a:r>
              <a:t>and reweighting, these approaches often rely on heuristic assumptions. 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981200"/>
            <a:ext cx="5234305" cy="40722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1236306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2242820"/>
            <a:ext cx="9896475" cy="3996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Preliminary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057400"/>
            <a:ext cx="4396105" cy="38576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153025" y="2101850"/>
            <a:ext cx="2291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Forward process</a:t>
            </a:r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2590800"/>
            <a:ext cx="5381625" cy="4000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3079750"/>
            <a:ext cx="5310505" cy="39052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5181600" y="3760470"/>
            <a:ext cx="19577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Reverse</a:t>
            </a:r>
            <a:r>
              <a:rPr lang="en-US" altLang="zh-CN"/>
              <a:t> </a:t>
            </a:r>
            <a:r>
              <a:rPr lang="zh-CN" altLang="en-US"/>
              <a:t>process</a:t>
            </a:r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4267200"/>
            <a:ext cx="5748655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Preliminary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057400"/>
            <a:ext cx="4396105" cy="38576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153025" y="2101850"/>
            <a:ext cx="2291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Training</a:t>
            </a:r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2590800"/>
            <a:ext cx="5539105" cy="20720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057400"/>
            <a:ext cx="6046470" cy="350964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172200" y="1981200"/>
            <a:ext cx="2291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Forward process</a:t>
            </a:r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3485" y="2362200"/>
            <a:ext cx="5386705" cy="9906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3352800"/>
            <a:ext cx="5634355" cy="7239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248400" y="4152900"/>
            <a:ext cx="19577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Reverse</a:t>
            </a:r>
            <a:r>
              <a:rPr lang="en-US" altLang="zh-CN"/>
              <a:t> </a:t>
            </a:r>
            <a:r>
              <a:rPr lang="zh-CN" altLang="en-US"/>
              <a:t>process</a:t>
            </a:r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600" y="4572000"/>
            <a:ext cx="58007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602230"/>
            <a:ext cx="5619750" cy="305625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0415" y="2480310"/>
            <a:ext cx="6243955" cy="18288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019800" y="2057400"/>
            <a:ext cx="1898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Denoisingmodule</a:t>
            </a:r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8350" y="4439285"/>
            <a:ext cx="6129655" cy="12192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0415" y="5815330"/>
            <a:ext cx="4448175" cy="548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525395"/>
            <a:ext cx="5027930" cy="29705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2819400"/>
            <a:ext cx="6934200" cy="3138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525395"/>
            <a:ext cx="5027930" cy="29705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600" y="2057400"/>
            <a:ext cx="5953125" cy="13620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3581400"/>
            <a:ext cx="5657850" cy="4051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4267200"/>
            <a:ext cx="5177155" cy="102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6153</Words>
  <Application>WPS 演示</Application>
  <PresentationFormat>宽屏</PresentationFormat>
  <Paragraphs>384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305</cp:revision>
  <dcterms:created xsi:type="dcterms:W3CDTF">2023-09-17T03:47:00Z</dcterms:created>
  <dcterms:modified xsi:type="dcterms:W3CDTF">2024-06-16T07:52:05Z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2023-08-30T08:00:00Z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2023-09-20T08:00:00Z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